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8" r:id="rId8"/>
    <p:sldId id="1149" r:id="rId9"/>
    <p:sldId id="1145" r:id="rId10"/>
    <p:sldId id="1146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ready for the new changes in the near future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will you do to deal with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 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352" y="847916"/>
            <a:ext cx="5166830" cy="50809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17843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I will manage my time better and face challenges bravely.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71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68771"/>
            <a:ext cx="11485848" cy="646331"/>
          </a:xfrm>
        </p:spPr>
        <p:txBody>
          <a:bodyPr/>
          <a:lstStyle/>
          <a:p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主要介绍了生活中的改变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以及如何应对这些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43915"/>
            <a:ext cx="1932195" cy="44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59" y="980728"/>
            <a:ext cx="11722095" cy="124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keeps changing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some changes are exciting, others may make us feel nervous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them or not, changes cannot be avoided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good understanding of them may make it easier for us to deal with changes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439" y="2241716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us anxious because we don’t know what’s coming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are a normal part of life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it be hard to deal with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 changes might make you feel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deal with changes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477600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“Whether you like them or not, changes cannot be avoided.”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无论你喜欢与否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变化都是不可避免的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此处应表达变化的普遍性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改变是生活中正常的一部分。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96160" y="80843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289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96050"/>
          </a:xfrm>
        </p:spPr>
        <p:txBody>
          <a:bodyPr/>
          <a:lstStyle/>
          <a:p>
            <a:pPr indent="61214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new things happen in life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are good choices you make, like joining a team or meeting friends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be big things like moving schools, a friend going away or the death of your beloved one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 changes might include having a new teacher or adapting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parents’ new work schedules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日程表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these can create strong emotions, but that’s normal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439" y="3015806"/>
            <a:ext cx="11485848" cy="21960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us anxious because we don’t know what’s coming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are a normal part of life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it be hard to deal with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 changes might make you feel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deal with changes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5229200"/>
            <a:ext cx="11485848" cy="13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be big things like moving schools, a friend going away or the death of your beloved one.”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它们可能是大事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比如搬家、朋友离开或爱人的去世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此处应表达不好的一面。选项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但一些变化可能会让你感到担忧。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10379" y="1553150"/>
            <a:ext cx="370614" cy="475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 smtClean="0"/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0308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can be difficult because we can’t predict results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Hanlon, a phychologist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心理学家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says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“Our brains like familiar things because they feel safe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something changes, like starting a new school or moving to a new home, it can feel like stepping into the unknown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Changes can also be hard if you don’t feel quite ready for them or you are not in control of whatever is happening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439" y="3068960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us anxious because we don’t know what’s coming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are a normal part of life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it be hard to deal with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 changes might make you feel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deal with changes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554876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“Changes can be difficult because we can’t predict results.”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本段主要讲述改变是困难的。选项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为什么改变会很难？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5282" y="84613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C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8687494" y="217658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0444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268760"/>
            <a:ext cx="11543207" cy="974819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200329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利用设空处位置解题。设空处单独成行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根据语篇其他结构可知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是小标题。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978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can be difficult because we can’t predict results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Emily Hanlon, a phychologist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心理学家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says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“Our brains like familiar things because they feel safe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something changes, like starting a new school or moving to a new home, it can feel like stepping into the unknown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Changes can also be hard if you don’t feel quite ready for them or you are not in control of whatever is happening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9439" y="3068960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us anxious because we don’t know what’s coming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are a normal part of life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it be hard to deal with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some changes might make you feel worried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deal with changes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5282" y="84613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C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8687494" y="217658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9435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764704"/>
            <a:ext cx="11485848" cy="417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something changes, like starting a new school or moving to a new home, it can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like stepping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unknown.”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摸起来像是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的感觉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后接名词、代词、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</a:t>
            </a:r>
            <a:endParaRPr lang="en-US" altLang="zh-CN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sth-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想要做某事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改变是未知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所以我们会担心。选项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这让我们担心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因为我们不知道接下来会发生什么。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90442;FounderCES"/>
          <p:cNvPicPr/>
          <p:nvPr/>
        </p:nvPicPr>
        <p:blipFill>
          <a:blip r:embed="rId2"/>
          <a:stretch>
            <a:fillRect/>
          </a:stretch>
        </p:blipFill>
        <p:spPr>
          <a:xfrm rot="6767954">
            <a:off x="3971563" y="1845537"/>
            <a:ext cx="322971" cy="25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1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Trying new things helps discover what you like and dislike, such as tasting new ice cream flavors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味道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find favorites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 also help us grow and learn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Hanlon says “Though changes can be scary, they often bring new experiences, friendships, and strengths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face the changes and believe in yourself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41135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649</Words>
  <Application>Microsoft Office PowerPoint</Application>
  <PresentationFormat>自定义</PresentationFormat>
  <Paragraphs>51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2025-09-17T18:33:31Z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